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7" r:id="rId3"/>
    <p:sldId id="303" r:id="rId4"/>
    <p:sldId id="301" r:id="rId5"/>
    <p:sldId id="299" r:id="rId6"/>
    <p:sldId id="323" r:id="rId7"/>
    <p:sldId id="304" r:id="rId8"/>
    <p:sldId id="320" r:id="rId9"/>
    <p:sldId id="302" r:id="rId10"/>
    <p:sldId id="305" r:id="rId11"/>
    <p:sldId id="307" r:id="rId12"/>
    <p:sldId id="306" r:id="rId13"/>
    <p:sldId id="300" r:id="rId14"/>
    <p:sldId id="324" r:id="rId15"/>
    <p:sldId id="321" r:id="rId16"/>
    <p:sldId id="317" r:id="rId17"/>
    <p:sldId id="294" r:id="rId18"/>
    <p:sldId id="315" r:id="rId19"/>
    <p:sldId id="316" r:id="rId20"/>
    <p:sldId id="296" r:id="rId21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  <p:embeddedFont>
      <p:font typeface="배달의민족 한나체 Pro" panose="020B0600000101010101" pitchFamily="50" charset="-127"/>
      <p:regular r:id="rId24"/>
    </p:embeddedFont>
    <p:embeddedFont>
      <p:font typeface="배달의민족 도현" panose="020B0600000101010101" pitchFamily="50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otion.so/9th-Backend-4cea5e201feb44d48416de7fe1a8e86b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6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6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시작합니다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66015" y="2013476"/>
            <a:ext cx="227658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12:10 ~ 12:55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12:55 ~ 13:05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13:05 ~ 13:50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13:50 ~ 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14:00 ~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14:20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14:20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14:30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57634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대기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프로젝트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회고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공지사항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01551" y="2705725"/>
            <a:ext cx="1588897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회고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726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12378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회고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60683" y="1477566"/>
            <a:ext cx="726513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매쉬업에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들어온 지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달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다들 어떠셨나요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310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시작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0350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토이 프로젝트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일까지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팀빌딩을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마무리 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일까지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상의하에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아이디어를 구체화하고 확정해주세요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API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DB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모델링을 하고 피드백을 나눌 예정입니다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40694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390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노션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이동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노션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이동했습니다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주소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3200" dirty="0">
                <a:hlinkClick r:id="rId2"/>
              </a:rPr>
              <a:t>https://www.notion.so/9th-Backend-4cea5e201feb44d48416de7fe1a8e86b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3118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679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스터디룸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대여비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당산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스터디룸위드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24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18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58,500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\</a:t>
            </a:r>
          </a:p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빔프로젝트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6,000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\</a:t>
            </a: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64,500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=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4608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\</a:t>
            </a:r>
            <a:endParaRPr lang="en-US" altLang="ko-KR" sz="32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NH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농협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352-1154-8029-93 (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예금주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김선재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856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550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다음 일정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오후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en-US" altLang="ko-KR" sz="3200" baseline="30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MT</a:t>
            </a: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피드백 설문조사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 링크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https://bit.ly/3cf0wUU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96" y="2866308"/>
            <a:ext cx="285750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갈 때 가더라도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사진 한 장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정돈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괜찮잖아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644170"/>
            <a:ext cx="4052713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5991" y="1917184"/>
            <a:ext cx="757451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 하셨습니다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 모임으로 출발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0705" y="2004683"/>
            <a:ext cx="15311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김선재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김대윤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한태웅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0348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스프링 파일 업로드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OCP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전략패턴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성능 테스트 모니터링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304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672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사전 과제 발표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137496" y="2705725"/>
            <a:ext cx="5917005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토이 </a:t>
            </a: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</a:t>
            </a:r>
            <a:r>
              <a:rPr lang="en-US" altLang="ko-KR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PR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842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토이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일정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기획하기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팀빌딩하기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(~5/10)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API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및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DB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모델링 발표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서로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피드백하기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30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2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주간의 시행착오 발표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코드리뷰하기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외부 서버로 배포하기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or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프론트팀과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연합 스터디 예정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회고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or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프론트팀과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연합 스터디 예정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009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6891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토이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아이디어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PR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자기만의 토이 프로젝트 아이디어를 다듬는 시간을 가지는 시간입니다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방법은 다음과 같습니다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공책을 열고 펜을 들어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머릿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속의 아이디어를 그려주세요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옆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사람들에게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토이 프로젝트 아이디어를 설명해주세요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컨셉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기술 스택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 방법 등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)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세 번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자리를 옮겨 반복합니다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6891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토이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아이디어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PR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 시간으로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자기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정리해주세요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분 씩 나와 발표하는 시간을 가집니다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양식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 다음과 같습니다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아이디어와 어떤 기술로 토이 프로젝트를 하고 싶으신가요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유형의 사람들과 같이 하고 싶나요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추억을 쌓고 싶으신가요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83279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기지개 펴봐요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601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궁금한 점 공유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135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</TotalTime>
  <Words>417</Words>
  <Application>Microsoft Office PowerPoint</Application>
  <PresentationFormat>와이드스크린</PresentationFormat>
  <Paragraphs>89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맑은 고딕</vt:lpstr>
      <vt:lpstr>Arial</vt:lpstr>
      <vt:lpstr>배달의민족 한나체 Pro</vt:lpstr>
      <vt:lpstr>배달의민족 도현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173</cp:revision>
  <dcterms:created xsi:type="dcterms:W3CDTF">2020-04-17T17:57:08Z</dcterms:created>
  <dcterms:modified xsi:type="dcterms:W3CDTF">2020-05-08T20:30:18Z</dcterms:modified>
</cp:coreProperties>
</file>

<file path=docProps/thumbnail.jpeg>
</file>